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62" r:id="rId4"/>
    <p:sldId id="270" r:id="rId5"/>
    <p:sldId id="257" r:id="rId6"/>
    <p:sldId id="265" r:id="rId7"/>
    <p:sldId id="273" r:id="rId8"/>
    <p:sldId id="277" r:id="rId9"/>
    <p:sldId id="282" r:id="rId10"/>
    <p:sldId id="283" r:id="rId11"/>
    <p:sldId id="284" r:id="rId12"/>
    <p:sldId id="285" r:id="rId13"/>
    <p:sldId id="263" r:id="rId14"/>
    <p:sldId id="278" r:id="rId15"/>
    <p:sldId id="264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1986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95600" y="1447800"/>
          <a:ext cx="2998788" cy="811213"/>
        </p:xfrm>
        <a:graphic>
          <a:graphicData uri="http://schemas.openxmlformats.org/presentationml/2006/ole">
            <p:oleObj spid="_x0000_s41987" name="Equation" r:id="rId4" imgW="1549080" imgH="41904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305174" y="2236787"/>
          <a:ext cx="4314825" cy="4621213"/>
        </p:xfrm>
        <a:graphic>
          <a:graphicData uri="http://schemas.openxmlformats.org/presentationml/2006/ole">
            <p:oleObj spid="_x0000_s41989" name="Equation" r:id="rId5" imgW="1307880" imgH="2387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413000" y="866775"/>
          <a:ext cx="1976438" cy="3438525"/>
        </p:xfrm>
        <a:graphic>
          <a:graphicData uri="http://schemas.openxmlformats.org/presentationml/2006/ole">
            <p:oleObj spid="_x0000_s43010" name="Equation" r:id="rId3" imgW="78732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4034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124200" y="1600200"/>
          <a:ext cx="4252912" cy="442913"/>
        </p:xfrm>
        <a:graphic>
          <a:graphicData uri="http://schemas.openxmlformats.org/presentationml/2006/ole">
            <p:oleObj spid="_x0000_s44035" name="Equation" r:id="rId4" imgW="2197080" imgH="22860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352800" y="2362200"/>
          <a:ext cx="4351338" cy="2706687"/>
        </p:xfrm>
        <a:graphic>
          <a:graphicData uri="http://schemas.openxmlformats.org/presentationml/2006/ole">
            <p:oleObj spid="_x0000_s44037" name="Equation" r:id="rId5" imgW="224784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7357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7(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 ,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11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1752600" y="2983468"/>
            <a:ext cx="49552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##Abykxjbx-7.1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3,5,9,14,16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4676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819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‡jKPvi-3</a:t>
            </a:r>
          </a:p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Aa¨vq-7g  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‡jKPvi-2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build="p" animBg="1"/>
      <p:bldP spid="5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Aš^q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g~L¨gvb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" y="15240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##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Content Placeholder 3" descr="Figure_6.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002256"/>
            <a:ext cx="8305800" cy="25483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noFill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allAtOnce" animBg="1"/>
      <p:bldP spid="7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752600"/>
            <a:ext cx="9144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	</a:t>
            </a: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	1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.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Abykxjbx-7.1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dirty="0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084263" y="1785938"/>
          <a:ext cx="7069137" cy="4919662"/>
        </p:xfrm>
        <a:graphic>
          <a:graphicData uri="http://schemas.openxmlformats.org/presentationml/2006/ole">
            <p:oleObj spid="_x0000_s31749" name="Equation" r:id="rId3" imgW="3162240" imgH="1777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7891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4(iii)|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200400" y="1524000"/>
          <a:ext cx="4619625" cy="811212"/>
        </p:xfrm>
        <a:graphic>
          <a:graphicData uri="http://schemas.openxmlformats.org/presentationml/2006/ole">
            <p:oleObj spid="_x0000_s37893" name="Equation" r:id="rId4" imgW="2387520" imgH="419040" progId="Equation.3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124200" y="2238375"/>
          <a:ext cx="4398963" cy="4619625"/>
        </p:xfrm>
        <a:graphic>
          <a:graphicData uri="http://schemas.openxmlformats.org/presentationml/2006/ole">
            <p:oleObj spid="_x0000_s37895" name="Equation" r:id="rId5" imgW="2273040" imgH="2387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457200"/>
          <a:ext cx="4975225" cy="4257676"/>
        </p:xfrm>
        <a:graphic>
          <a:graphicData uri="http://schemas.openxmlformats.org/presentationml/2006/ole">
            <p:oleObj spid="_x0000_s40962" name="Equation" r:id="rId3" imgW="1981080" imgH="1981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141</Words>
  <Application>Microsoft Office PowerPoint</Application>
  <PresentationFormat>On-screen Show (4:3)</PresentationFormat>
  <Paragraphs>39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Equation</vt:lpstr>
      <vt:lpstr>Bitmap Image</vt:lpstr>
      <vt:lpstr>Microsoft Equation 3.0</vt:lpstr>
      <vt:lpstr>Slide 1</vt:lpstr>
      <vt:lpstr>Slide 2</vt:lpstr>
      <vt:lpstr>AvR‡Ki cvV  Aa¨vq-7g  </vt:lpstr>
      <vt:lpstr>cv‡Vi Kvw•LZ wkLb dj/D‡Ïk¨</vt:lpstr>
      <vt:lpstr>wecixZ wÎ‡KvbwgwZK dvskb</vt:lpstr>
      <vt:lpstr>we¯ÍvwiZ cvVt wecixZ wÎ‡KvbwgwZK dvskb</vt:lpstr>
      <vt:lpstr>3.  wecixZ wÎ‡KvbwgwZK dvsk‡bi m~Î</vt:lpstr>
      <vt:lpstr>4.  mgm¨v mgvavb Abykxjbx-7.1</vt:lpstr>
      <vt:lpstr>Slide 9</vt:lpstr>
      <vt:lpstr>4.  mgm¨v mgvavb Abykxjbx-7.1</vt:lpstr>
      <vt:lpstr>Slide 11</vt:lpstr>
      <vt:lpstr>4.  mgm¨v mgvavb Abykxjbx-7.1</vt:lpstr>
      <vt:lpstr>cvV g~j¨vqb</vt:lpstr>
      <vt:lpstr>evwoi KvR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USER</cp:lastModifiedBy>
  <cp:revision>136</cp:revision>
  <dcterms:created xsi:type="dcterms:W3CDTF">2015-04-27T04:04:14Z</dcterms:created>
  <dcterms:modified xsi:type="dcterms:W3CDTF">2016-05-28T04:18:51Z</dcterms:modified>
</cp:coreProperties>
</file>